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732" r:id="rId2"/>
    <p:sldId id="733" r:id="rId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91438" autoAdjust="0"/>
  </p:normalViewPr>
  <p:slideViewPr>
    <p:cSldViewPr>
      <p:cViewPr varScale="1">
        <p:scale>
          <a:sx n="70" d="100"/>
          <a:sy n="70" d="100"/>
        </p:scale>
        <p:origin x="10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5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33519</TotalTime>
  <Words>0</Words>
  <Application>Microsoft Office PowerPoint</Application>
  <PresentationFormat>화면 슬라이드 쇼(4:3)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Meiryo UI</vt:lpstr>
      <vt:lpstr>맑은 고딕</vt:lpstr>
      <vt:lpstr>휴먼둥근헤드라인</vt:lpstr>
      <vt:lpstr>Arial</vt:lpstr>
      <vt:lpstr>Garamond</vt:lpstr>
      <vt:lpstr>Office 테마</vt:lpstr>
      <vt:lpstr>PowerPoint 프레젠테이션</vt:lpstr>
      <vt:lpstr>PowerPoint 프레젠테이션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1130</cp:revision>
  <dcterms:created xsi:type="dcterms:W3CDTF">2010-03-17T18:05:41Z</dcterms:created>
  <dcterms:modified xsi:type="dcterms:W3CDTF">2020-03-27T07:17:05Z</dcterms:modified>
</cp:coreProperties>
</file>